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Lst>
  <p:notesMasterIdLst>
    <p:notesMasterId r:id="rId5"/>
  </p:notesMasterIdLst>
  <p:sldIdLst>
    <p:sldId id="256" r:id="rId6"/>
    <p:sldId id="257" r:id="rId7"/>
    <p:sldId id="258" r:id="rId8"/>
    <p:sldId id="259" r:id="rId9"/>
    <p:sldId id="260" r:id="rId10"/>
  </p:sldIdLst>
  <p:sldSz cy="6858000" cx="12192000"/>
  <p:notesSz cx="6858000" cy="9144000"/>
  <p:embeddedFontLst>
    <p:embeddedFont>
      <p:font typeface="Open Sans"/>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5" roundtripDataSignature="AMtx7miqDTVHmzON7VoR5IISLlzyOIF3C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font" Target="fonts/OpenSans-regular.fntdata"/><Relationship Id="rId10" Type="http://schemas.openxmlformats.org/officeDocument/2006/relationships/slide" Target="slides/slide5.xml"/><Relationship Id="rId13" Type="http://schemas.openxmlformats.org/officeDocument/2006/relationships/font" Target="fonts/OpenSans-italic.fntdata"/><Relationship Id="rId12" Type="http://schemas.openxmlformats.org/officeDocument/2006/relationships/font" Target="fonts/OpenSans-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customschemas.google.com/relationships/presentationmetadata" Target="metadata"/><Relationship Id="rId14"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9" name="Google Shape;5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566176535c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5" name="Google Shape;65;g3566176535c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1" name="Google Shape;7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479c62bec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 name="Google Shape;77;g3479c62becd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317500" lvl="0" marL="457200" rtl="0" algn="l">
              <a:lnSpc>
                <a:spcPct val="100000"/>
              </a:lnSpc>
              <a:spcBef>
                <a:spcPts val="0"/>
              </a:spcBef>
              <a:spcAft>
                <a:spcPts val="0"/>
              </a:spcAft>
              <a:buSzPts val="1400"/>
              <a:buAutoNum type="arabicPeriod"/>
            </a:pPr>
            <a:r>
              <a:rPr lang="en-US"/>
              <a:t>Οι συμμετέχοντες είναι ήδη σε ομάδες (δραστηριότητα 2). </a:t>
            </a:r>
            <a:endParaRPr/>
          </a:p>
          <a:p>
            <a:pPr indent="-317500" lvl="0" marL="457200" rtl="0" algn="l">
              <a:lnSpc>
                <a:spcPct val="100000"/>
              </a:lnSpc>
              <a:spcBef>
                <a:spcPts val="0"/>
              </a:spcBef>
              <a:spcAft>
                <a:spcPts val="0"/>
              </a:spcAft>
              <a:buSzPts val="1400"/>
              <a:buAutoNum type="arabicPeriod"/>
            </a:pPr>
            <a:r>
              <a:rPr lang="en-US"/>
              <a:t>Π.χ., Οι μαθητές θα είναι σε θέση να περιγράφουν (Να θυμούνται) τις επιπτώσεις της ρύπανσης, να συγκρίνουν (Να αναλύουν) διαφορετικές λύσεις και να σχεδιάζουν (Να δημιουργούν) μια εκστρατεία ευαισθητοποίησης.</a:t>
            </a:r>
            <a:endParaRPr/>
          </a:p>
          <a:p>
            <a:pPr indent="-317500" lvl="0" marL="457200" rtl="0" algn="l">
              <a:lnSpc>
                <a:spcPct val="100000"/>
              </a:lnSpc>
              <a:spcBef>
                <a:spcPts val="0"/>
              </a:spcBef>
              <a:spcAft>
                <a:spcPts val="0"/>
              </a:spcAft>
              <a:buSzPts val="1400"/>
              <a:buAutoNum type="arabicPeriod"/>
            </a:pPr>
            <a:r>
              <a:rPr lang="en-US"/>
              <a:t>Π.χ., Πρακτικές δραστηριότητες (πειράματα, παιχνίδια ρόλων, έργα). Ενσωμάτωση τεχνολογίας (βίντεο, παιχνιδοποίηση, εικονικές εκδρομές). Ομαδικές συζητήσεις ή αντιπαραθέσεις. </a:t>
            </a:r>
            <a:endParaRPr/>
          </a:p>
          <a:p>
            <a:pPr indent="-317500" lvl="0" marL="457200" rtl="0" algn="l">
              <a:lnSpc>
                <a:spcPct val="100000"/>
              </a:lnSpc>
              <a:spcBef>
                <a:spcPts val="0"/>
              </a:spcBef>
              <a:spcAft>
                <a:spcPts val="0"/>
              </a:spcAft>
              <a:buSzPts val="1400"/>
              <a:buAutoNum type="arabicPeriod"/>
            </a:pPr>
            <a:r>
              <a:rPr lang="en-US" sz="1100">
                <a:latin typeface="Arial"/>
                <a:ea typeface="Arial"/>
                <a:cs typeface="Arial"/>
                <a:sym typeface="Arial"/>
              </a:rPr>
              <a:t>Εντοπίστε τις προκλήσεις που μπορεί να αντιμετωπίζουν οι διαφορετικοί μαθητές και προτείνετε λύσεις (π.χ., σκαλωσιές, οπτικά βοηθήματα, εναλλακτικές αξιολογήσεις).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lang="en-US" sz="1100">
                <a:latin typeface="Arial"/>
                <a:ea typeface="Arial"/>
                <a:cs typeface="Arial"/>
                <a:sym typeface="Arial"/>
              </a:rPr>
              <a:t>Οι ομάδες αποφασίζουν πώς θα μετρήσουν τη μάθηση των μαθητών (π.χ. κουίζ, ρουμπρίκες, αυτοαναστοχασμός).</a:t>
            </a:r>
            <a:br>
              <a:rPr lang="en-US" sz="1100">
                <a:latin typeface="Arial"/>
                <a:ea typeface="Arial"/>
                <a:cs typeface="Arial"/>
                <a:sym typeface="Arial"/>
              </a:rPr>
            </a:br>
            <a:r>
              <a:rPr lang="en-US" sz="1100">
                <a:latin typeface="Arial"/>
                <a:ea typeface="Arial"/>
                <a:cs typeface="Arial"/>
                <a:sym typeface="Arial"/>
              </a:rPr>
              <a:t>Βεβαιωθείτε ότι οι αξιολογήσεις ευθυγραμμίζονται με τους μαθησιακούς στόχους που τέθηκαν στο βήμα 2.</a:t>
            </a:r>
            <a:br>
              <a:rPr lang="en-US" sz="1100">
                <a:latin typeface="Arial"/>
                <a:ea typeface="Arial"/>
                <a:cs typeface="Arial"/>
                <a:sym typeface="Arial"/>
              </a:rPr>
            </a:br>
            <a:endParaRPr sz="1100">
              <a:latin typeface="Arial"/>
              <a:ea typeface="Arial"/>
              <a:cs typeface="Arial"/>
              <a:sym typeface="Arial"/>
            </a:endParaRPr>
          </a:p>
        </p:txBody>
      </p:sp>
      <p:sp>
        <p:nvSpPr>
          <p:cNvPr id="78" name="Google Shape;78;g3479c62becd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566176577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 name="Google Shape;86;g3566176577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5.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jpg"/><Relationship Id="rId3" Type="http://schemas.openxmlformats.org/officeDocument/2006/relationships/image" Target="../media/image1.jpg"/><Relationship Id="rId4" Type="http://schemas.openxmlformats.org/officeDocument/2006/relationships/image" Target="../media/image11.png"/><Relationship Id="rId5"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7.png"/><Relationship Id="rId10" Type="http://schemas.openxmlformats.org/officeDocument/2006/relationships/image" Target="../media/image18.png"/><Relationship Id="rId13" Type="http://schemas.openxmlformats.org/officeDocument/2006/relationships/image" Target="../media/image13.png"/><Relationship Id="rId12"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14.png"/><Relationship Id="rId9" Type="http://schemas.openxmlformats.org/officeDocument/2006/relationships/image" Target="../media/image19.png"/><Relationship Id="rId5" Type="http://schemas.openxmlformats.org/officeDocument/2006/relationships/image" Target="../media/image3.png"/><Relationship Id="rId6" Type="http://schemas.openxmlformats.org/officeDocument/2006/relationships/image" Target="../media/image20.jpg"/><Relationship Id="rId7" Type="http://schemas.openxmlformats.org/officeDocument/2006/relationships/image" Target="../media/image21.png"/><Relationship Id="rId8"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6274"/>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5.jpg"/><Relationship Id="rId4" Type="http://schemas.openxmlformats.org/officeDocument/2006/relationships/hyperlink" Target="https://www.pexels.com/photo/people-holding-puzzle-pieces-6147365/" TargetMode="External"/></Relationships>
</file>

<file path=ppt/slides/_rels/slide5.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7.png"/><Relationship Id="rId13" Type="http://schemas.openxmlformats.org/officeDocument/2006/relationships/hyperlink" Target="https://tinker-project.eu/elearning/" TargetMode="External"/><Relationship Id="rId12" Type="http://schemas.openxmlformats.org/officeDocument/2006/relationships/image" Target="../media/image13.png"/><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18.png"/><Relationship Id="rId15" Type="http://schemas.openxmlformats.org/officeDocument/2006/relationships/hyperlink" Target="https://creativecommons.org/licenses/by-nc-nd/4.0/" TargetMode="External"/><Relationship Id="rId14" Type="http://schemas.openxmlformats.org/officeDocument/2006/relationships/image" Target="../media/image17.png"/><Relationship Id="rId5" Type="http://schemas.openxmlformats.org/officeDocument/2006/relationships/image" Target="../media/image20.jpg"/><Relationship Id="rId6" Type="http://schemas.openxmlformats.org/officeDocument/2006/relationships/image" Target="../media/image21.png"/><Relationship Id="rId7" Type="http://schemas.openxmlformats.org/officeDocument/2006/relationships/image" Target="../media/image2.png"/><Relationship Id="rId8"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ΠΕ3: Επιμόρφωση εκπαιδευτικών για αυθεντική και συμπεριληπτική ως προς το φύλο εκπαίδευση στην πληροφορική</a:t>
            </a:r>
            <a:endParaRPr/>
          </a:p>
        </p:txBody>
      </p:sp>
      <p:sp>
        <p:nvSpPr>
          <p:cNvPr id="62" name="Google Shape;62;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Σεμινάριο κατάρτισης TINKER για την πρωτοβάθμια 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g3566176535c_0_5"/>
          <p:cNvSpPr txBox="1"/>
          <p:nvPr>
            <p:ph type="ctrTitle"/>
          </p:nvPr>
        </p:nvSpPr>
        <p:spPr>
          <a:xfrm>
            <a:off x="374725" y="2184275"/>
            <a:ext cx="6751200" cy="13341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800"/>
              <a:buFont typeface="Calibri"/>
              <a:buNone/>
            </a:pPr>
            <a:r>
              <a:rPr lang="en-US" sz="2280"/>
              <a:t>Ενότητα 8: Εργαστήριο: συμμετοχικός σχεδιασμός και αξιολόγηση μαθησιακών σεναρίων για τη διδασκαλία και αξιολόγηση της πληροφορικής στην ανώτερη πρωτοβάθμια και κατώτερη δευτεροβάθμια εκπαίδευση με βάση το Πλαίσιο TINKER</a:t>
            </a:r>
            <a:endParaRPr sz="2280"/>
          </a:p>
          <a:p>
            <a:pPr indent="0" lvl="0" marL="0" rtl="0" algn="l">
              <a:lnSpc>
                <a:spcPct val="90000"/>
              </a:lnSpc>
              <a:spcBef>
                <a:spcPts val="0"/>
              </a:spcBef>
              <a:spcAft>
                <a:spcPts val="0"/>
              </a:spcAft>
              <a:buClr>
                <a:schemeClr val="dk1"/>
              </a:buClr>
              <a:buSzPts val="1800"/>
              <a:buFont typeface="Calibri"/>
              <a:buNone/>
            </a:pPr>
            <a:r>
              <a:t/>
            </a:r>
            <a:endParaRPr sz="2280"/>
          </a:p>
        </p:txBody>
      </p:sp>
      <p:sp>
        <p:nvSpPr>
          <p:cNvPr id="68" name="Google Shape;68;g3566176535c_0_5"/>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Υποενότητa 8.5: Φάση ομαδικής εργασίας - ανάπτυξη εργαστηρίου μάθησης</a:t>
            </a:r>
            <a:endParaRPr sz="1100">
              <a:solidFill>
                <a:srgbClr val="1D1D1B"/>
              </a:solidFill>
            </a:endParaRPr>
          </a:p>
          <a:p>
            <a:pPr indent="0" lvl="0" marL="0" rtl="0" algn="l">
              <a:lnSpc>
                <a:spcPct val="90000"/>
              </a:lnSpc>
              <a:spcBef>
                <a:spcPts val="0"/>
              </a:spcBef>
              <a:spcAft>
                <a:spcPts val="0"/>
              </a:spcAft>
              <a:buClr>
                <a:schemeClr val="dk1"/>
              </a:buClr>
              <a:buSzPts val="16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74" name="Google Shape;74;p5"/>
          <p:cNvSpPr txBox="1"/>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2B454E"/>
              </a:buClr>
              <a:buSzPts val="2200"/>
              <a:buChar char="•"/>
            </a:pPr>
            <a:r>
              <a:rPr lang="en-US" sz="2200">
                <a:solidFill>
                  <a:srgbClr val="2B454E"/>
                </a:solidFill>
                <a:latin typeface="Calibri"/>
                <a:ea typeface="Calibri"/>
                <a:cs typeface="Calibri"/>
                <a:sym typeface="Calibri"/>
              </a:rPr>
              <a:t>Στο τέλος αυτής της ενότητας οι εκπαιδευτικοί θα είναι σε θέση να:</a:t>
            </a:r>
            <a:endParaRPr sz="2200">
              <a:solidFill>
                <a:srgbClr val="2B454E"/>
              </a:solidFill>
              <a:latin typeface="Calibri"/>
              <a:ea typeface="Calibri"/>
              <a:cs typeface="Calibri"/>
              <a:sym typeface="Calibri"/>
            </a:endParaRPr>
          </a:p>
          <a:p>
            <a:pPr indent="-254000" lvl="1" marL="914400" rtl="0" algn="l">
              <a:lnSpc>
                <a:spcPct val="90000"/>
              </a:lnSpc>
              <a:spcBef>
                <a:spcPts val="500"/>
              </a:spcBef>
              <a:spcAft>
                <a:spcPts val="0"/>
              </a:spcAft>
              <a:buNone/>
            </a:pPr>
            <a:r>
              <a:t/>
            </a:r>
            <a:endParaRPr sz="2000">
              <a:solidFill>
                <a:srgbClr val="1D1D1B"/>
              </a:solidFill>
              <a:latin typeface="Calibri"/>
              <a:ea typeface="Calibri"/>
              <a:cs typeface="Calibri"/>
              <a:sym typeface="Calibri"/>
            </a:endParaRPr>
          </a:p>
          <a:p>
            <a:pPr indent="-457200" lvl="0" marL="1282700" rtl="0" algn="l">
              <a:lnSpc>
                <a:spcPct val="90000"/>
              </a:lnSpc>
              <a:spcBef>
                <a:spcPts val="1000"/>
              </a:spcBef>
              <a:spcAft>
                <a:spcPts val="0"/>
              </a:spcAft>
              <a:buClr>
                <a:srgbClr val="2B454E"/>
              </a:buClr>
              <a:buSzPts val="2200"/>
              <a:buChar char="•"/>
            </a:pPr>
            <a:r>
              <a:rPr lang="en-US" sz="2200">
                <a:solidFill>
                  <a:srgbClr val="2B454E"/>
                </a:solidFill>
                <a:latin typeface="Calibri"/>
                <a:ea typeface="Calibri"/>
                <a:cs typeface="Calibri"/>
                <a:sym typeface="Calibri"/>
              </a:rPr>
              <a:t>Αναπτύξουν σαφή και ουσιαστικά μαθησιακά σενάρια που ευθυγραμμίζονται με τους στόχους του έργου και του προγράμματος σπουδών.</a:t>
            </a:r>
            <a:endParaRPr sz="2200">
              <a:solidFill>
                <a:srgbClr val="2B454E"/>
              </a:solidFill>
              <a:latin typeface="Calibri"/>
              <a:ea typeface="Calibri"/>
              <a:cs typeface="Calibri"/>
              <a:sym typeface="Calibri"/>
            </a:endParaRPr>
          </a:p>
          <a:p>
            <a:pPr indent="-457200" lvl="0" marL="1282700" rtl="0" algn="l">
              <a:lnSpc>
                <a:spcPct val="90000"/>
              </a:lnSpc>
              <a:spcBef>
                <a:spcPts val="1000"/>
              </a:spcBef>
              <a:spcAft>
                <a:spcPts val="0"/>
              </a:spcAft>
              <a:buClr>
                <a:srgbClr val="2B454E"/>
              </a:buClr>
              <a:buSzPts val="2200"/>
              <a:buChar char="•"/>
            </a:pPr>
            <a:r>
              <a:rPr lang="en-US" sz="2200">
                <a:solidFill>
                  <a:srgbClr val="2B454E"/>
                </a:solidFill>
                <a:latin typeface="Calibri"/>
                <a:ea typeface="Calibri"/>
                <a:cs typeface="Calibri"/>
                <a:sym typeface="Calibri"/>
              </a:rPr>
              <a:t>Ενσωματώσουν στρατηγικές διαφοροποίησης και ένταξης για την προσαρμογή διαφορετικών μαθητών/μαθητριών σε μαθησιακά σενάρια</a:t>
            </a:r>
            <a:endParaRPr sz="2200">
              <a:solidFill>
                <a:srgbClr val="2B454E"/>
              </a:solidFill>
              <a:latin typeface="Calibri"/>
              <a:ea typeface="Calibri"/>
              <a:cs typeface="Calibri"/>
              <a:sym typeface="Calibri"/>
            </a:endParaRPr>
          </a:p>
          <a:p>
            <a:pPr indent="-203200" lvl="0" marL="571500" rtl="0" algn="l">
              <a:lnSpc>
                <a:spcPct val="90000"/>
              </a:lnSpc>
              <a:spcBef>
                <a:spcPts val="1000"/>
              </a:spcBef>
              <a:spcAft>
                <a:spcPts val="0"/>
              </a:spcAft>
              <a:buNone/>
            </a:pPr>
            <a:r>
              <a:t/>
            </a:r>
            <a:endParaRPr sz="2200">
              <a:solidFill>
                <a:srgbClr val="2B454E"/>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g3479c62becd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a:t> Δραστηριότητα 1 - Ανάπτυξη μαθησιακού σεναρίου </a:t>
            </a:r>
            <a:endParaRPr b="1"/>
          </a:p>
        </p:txBody>
      </p:sp>
      <p:sp>
        <p:nvSpPr>
          <p:cNvPr id="81" name="Google Shape;81;g3479c62becd_0_0"/>
          <p:cNvSpPr txBox="1"/>
          <p:nvPr>
            <p:ph idx="1" type="body"/>
          </p:nvPr>
        </p:nvSpPr>
        <p:spPr>
          <a:xfrm>
            <a:off x="97973" y="881750"/>
            <a:ext cx="4523100" cy="5870100"/>
          </a:xfrm>
          <a:prstGeom prst="rect">
            <a:avLst/>
          </a:prstGeom>
          <a:noFill/>
          <a:ln>
            <a:noFill/>
          </a:ln>
        </p:spPr>
        <p:txBody>
          <a:bodyPr anchorCtr="0" anchor="t" bIns="45700" lIns="91425" spcFirstLastPara="1" rIns="91425" wrap="square" tIns="45700">
            <a:noAutofit/>
          </a:bodyPr>
          <a:lstStyle/>
          <a:p>
            <a:pPr indent="-368300" lvl="0" marL="457200" rtl="0" algn="l">
              <a:lnSpc>
                <a:spcPct val="90000"/>
              </a:lnSpc>
              <a:spcBef>
                <a:spcPts val="1000"/>
              </a:spcBef>
              <a:spcAft>
                <a:spcPts val="0"/>
              </a:spcAft>
              <a:buSzPts val="2200"/>
              <a:buAutoNum type="arabicPeriod"/>
            </a:pPr>
            <a:r>
              <a:rPr lang="en-US"/>
              <a:t>Κάθε ομάδα θα πρέπει να επιλέξει ένα θέμα σχετικό με το γνωστικό της αντικείμενο και το επίπεδο της τάξης της. </a:t>
            </a:r>
            <a:endParaRPr/>
          </a:p>
          <a:p>
            <a:pPr indent="-368300" lvl="0" marL="457200" rtl="0" algn="l">
              <a:lnSpc>
                <a:spcPct val="90000"/>
              </a:lnSpc>
              <a:spcBef>
                <a:spcPts val="0"/>
              </a:spcBef>
              <a:spcAft>
                <a:spcPts val="0"/>
              </a:spcAft>
              <a:buSzPts val="2200"/>
              <a:buAutoNum type="arabicPeriod"/>
            </a:pPr>
            <a:r>
              <a:rPr lang="en-US"/>
              <a:t>Χρησιμοποιώντας την ταξινομία του Bloom, ορίστε τουλάχιστον 3 μαθησιακούς στόχους σε διαφορετικά γνωστικά επίπεδα. </a:t>
            </a:r>
            <a:endParaRPr/>
          </a:p>
          <a:p>
            <a:pPr indent="-368300" lvl="0" marL="457200" rtl="0" algn="l">
              <a:lnSpc>
                <a:spcPct val="90000"/>
              </a:lnSpc>
              <a:spcBef>
                <a:spcPts val="0"/>
              </a:spcBef>
              <a:spcAft>
                <a:spcPts val="0"/>
              </a:spcAft>
              <a:buSzPts val="2200"/>
              <a:buAutoNum type="arabicPeriod"/>
            </a:pPr>
            <a:r>
              <a:rPr lang="en-US"/>
              <a:t>Σχεδιάστε τις δραστηριότητές σας, βεβαιωθείτε ότι είναι ελκυστικές για τους μαθητές. </a:t>
            </a:r>
            <a:endParaRPr/>
          </a:p>
          <a:p>
            <a:pPr indent="-368300" lvl="0" marL="457200" rtl="0" algn="l">
              <a:lnSpc>
                <a:spcPct val="90000"/>
              </a:lnSpc>
              <a:spcBef>
                <a:spcPts val="0"/>
              </a:spcBef>
              <a:spcAft>
                <a:spcPts val="0"/>
              </a:spcAft>
              <a:buSzPts val="2200"/>
              <a:buAutoNum type="arabicPeriod"/>
            </a:pPr>
            <a:r>
              <a:rPr lang="en-US"/>
              <a:t>Βεβαιωθείτε ότι το σχέδιο μαθήματός σας είναι χωρίς αποκλεισμούς. </a:t>
            </a:r>
            <a:endParaRPr/>
          </a:p>
          <a:p>
            <a:pPr indent="-368300" lvl="0" marL="457200" rtl="0" algn="l">
              <a:lnSpc>
                <a:spcPct val="90000"/>
              </a:lnSpc>
              <a:spcBef>
                <a:spcPts val="0"/>
              </a:spcBef>
              <a:spcAft>
                <a:spcPts val="0"/>
              </a:spcAft>
              <a:buSzPts val="2200"/>
              <a:buAutoNum type="arabicPeriod"/>
            </a:pPr>
            <a:r>
              <a:rPr lang="en-US"/>
              <a:t>Ανάπτυξη μεθόδου αξιολόγησης.</a:t>
            </a:r>
            <a:endParaRPr/>
          </a:p>
          <a:p>
            <a:pPr indent="-368300" lvl="0" marL="457200" rtl="0" algn="l">
              <a:lnSpc>
                <a:spcPct val="90000"/>
              </a:lnSpc>
              <a:spcBef>
                <a:spcPts val="0"/>
              </a:spcBef>
              <a:spcAft>
                <a:spcPts val="0"/>
              </a:spcAft>
              <a:buSzPts val="2200"/>
              <a:buAutoNum type="arabicPeriod"/>
            </a:pPr>
            <a:r>
              <a:rPr lang="en-US"/>
              <a:t>Παρουσίαση του μαθησιακού σας σεναρίου.  </a:t>
            </a:r>
            <a:endParaRPr/>
          </a:p>
        </p:txBody>
      </p:sp>
      <p:pic>
        <p:nvPicPr>
          <p:cNvPr id="82" name="Google Shape;82;g3479c62becd_0_0" title="pexels-diva-plavalaguna-6147365.jpg"/>
          <p:cNvPicPr preferRelativeResize="0"/>
          <p:nvPr/>
        </p:nvPicPr>
        <p:blipFill rotWithShape="1">
          <a:blip r:embed="rId3">
            <a:alphaModFix/>
          </a:blip>
          <a:srcRect b="0" l="0" r="0" t="0"/>
          <a:stretch/>
        </p:blipFill>
        <p:spPr>
          <a:xfrm>
            <a:off x="4733323" y="1223300"/>
            <a:ext cx="7017549" cy="4677224"/>
          </a:xfrm>
          <a:prstGeom prst="rect">
            <a:avLst/>
          </a:prstGeom>
          <a:noFill/>
          <a:ln>
            <a:noFill/>
          </a:ln>
        </p:spPr>
      </p:pic>
      <p:sp>
        <p:nvSpPr>
          <p:cNvPr id="83" name="Google Shape;83;g3479c62becd_0_0"/>
          <p:cNvSpPr txBox="1"/>
          <p:nvPr/>
        </p:nvSpPr>
        <p:spPr>
          <a:xfrm>
            <a:off x="8939050" y="5991950"/>
            <a:ext cx="2343000" cy="579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a:t>
            </a:r>
            <a:r>
              <a:rPr b="0" i="0" lang="en-US" sz="1400" u="sng" cap="none" strike="noStrike">
                <a:solidFill>
                  <a:schemeClr val="hlink"/>
                </a:solidFill>
                <a:latin typeface="Arial"/>
                <a:ea typeface="Arial"/>
                <a:cs typeface="Arial"/>
                <a:sym typeface="Arial"/>
                <a:hlinkClick r:id="rId4"/>
              </a:rPr>
              <a:t>pexels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pSp>
        <p:nvGrpSpPr>
          <p:cNvPr id="88" name="Google Shape;88;g35661765773_0_0"/>
          <p:cNvGrpSpPr/>
          <p:nvPr/>
        </p:nvGrpSpPr>
        <p:grpSpPr>
          <a:xfrm>
            <a:off x="2179811" y="4729766"/>
            <a:ext cx="7832078" cy="1110328"/>
            <a:chOff x="2179603" y="4888792"/>
            <a:chExt cx="7798544" cy="1110328"/>
          </a:xfrm>
        </p:grpSpPr>
        <p:pic>
          <p:nvPicPr>
            <p:cNvPr id="89" name="Google Shape;89;g35661765773_0_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90" name="Google Shape;90;g35661765773_0_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91" name="Google Shape;91;g35661765773_0_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92" name="Google Shape;92;g35661765773_0_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93" name="Google Shape;93;g35661765773_0_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94" name="Google Shape;94;g35661765773_0_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95" name="Google Shape;95;g35661765773_0_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96" name="Google Shape;96;g35661765773_0_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97" name="Google Shape;97;g35661765773_0_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98" name="Google Shape;98;g35661765773_0_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99" name="Google Shape;99;g35661765773_0_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100" name="Google Shape;100;g35661765773_0_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101" name="Google Shape;101;g35661765773_0_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