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1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embeddedFontLst>
    <p:embeddedFont>
      <p:font typeface="Open Sans" panose="020B0606030504020204" pitchFamily="3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hphpZldrLI6/1eA+hbqJOkYQaJT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08FD42-5B95-4F12-B4E9-9FFEFEBED161}" v="6" dt="2025-07-22T12:21:03.0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4" autoAdjust="0"/>
  </p:normalViewPr>
  <p:slideViewPr>
    <p:cSldViewPr snapToGrid="0">
      <p:cViewPr varScale="1">
        <p:scale>
          <a:sx n="62" d="100"/>
          <a:sy n="62" d="100"/>
        </p:scale>
        <p:origin x="90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customschemas.google.com/relationships/presentationmetadata" Target="metadata"/><Relationship Id="rId10" Type="http://schemas.openxmlformats.org/officeDocument/2006/relationships/font" Target="fonts/font2.fntdata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font" Target="fonts/font1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aj Petrović" userId="0f0ce73e-f782-4785-b8cc-5840a43cb3e0" providerId="ADAL" clId="{2B08FD42-5B95-4F12-B4E9-9FFEFEBED161}"/>
    <pc:docChg chg="modSld modMainMaster">
      <pc:chgData name="Juraj Petrović" userId="0f0ce73e-f782-4785-b8cc-5840a43cb3e0" providerId="ADAL" clId="{2B08FD42-5B95-4F12-B4E9-9FFEFEBED161}" dt="2025-07-22T12:21:19.351" v="28" actId="14826"/>
      <pc:docMkLst>
        <pc:docMk/>
      </pc:docMkLst>
      <pc:sldChg chg="modSp mod">
        <pc:chgData name="Juraj Petrović" userId="0f0ce73e-f782-4785-b8cc-5840a43cb3e0" providerId="ADAL" clId="{2B08FD42-5B95-4F12-B4E9-9FFEFEBED161}" dt="2025-07-21T10:00:06.088" v="22" actId="790"/>
        <pc:sldMkLst>
          <pc:docMk/>
          <pc:sldMk cId="0" sldId="256"/>
        </pc:sldMkLst>
        <pc:spChg chg="mod">
          <ac:chgData name="Juraj Petrović" userId="0f0ce73e-f782-4785-b8cc-5840a43cb3e0" providerId="ADAL" clId="{2B08FD42-5B95-4F12-B4E9-9FFEFEBED161}" dt="2025-07-21T10:00:06.088" v="22" actId="790"/>
          <ac:spMkLst>
            <pc:docMk/>
            <pc:sldMk cId="0" sldId="256"/>
            <ac:spMk id="61" creationId="{00000000-0000-0000-0000-000000000000}"/>
          </ac:spMkLst>
        </pc:spChg>
        <pc:spChg chg="mod">
          <ac:chgData name="Juraj Petrović" userId="0f0ce73e-f782-4785-b8cc-5840a43cb3e0" providerId="ADAL" clId="{2B08FD42-5B95-4F12-B4E9-9FFEFEBED161}" dt="2025-07-21T10:00:06.088" v="22" actId="790"/>
          <ac:spMkLst>
            <pc:docMk/>
            <pc:sldMk cId="0" sldId="256"/>
            <ac:spMk id="62" creationId="{00000000-0000-0000-0000-000000000000}"/>
          </ac:spMkLst>
        </pc:spChg>
      </pc:sldChg>
      <pc:sldChg chg="modSp mod">
        <pc:chgData name="Juraj Petrović" userId="0f0ce73e-f782-4785-b8cc-5840a43cb3e0" providerId="ADAL" clId="{2B08FD42-5B95-4F12-B4E9-9FFEFEBED161}" dt="2025-07-21T10:00:06.088" v="22" actId="790"/>
        <pc:sldMkLst>
          <pc:docMk/>
          <pc:sldMk cId="0" sldId="257"/>
        </pc:sldMkLst>
        <pc:spChg chg="mod">
          <ac:chgData name="Juraj Petrović" userId="0f0ce73e-f782-4785-b8cc-5840a43cb3e0" providerId="ADAL" clId="{2B08FD42-5B95-4F12-B4E9-9FFEFEBED161}" dt="2025-07-21T10:00:06.088" v="22" actId="790"/>
          <ac:spMkLst>
            <pc:docMk/>
            <pc:sldMk cId="0" sldId="257"/>
            <ac:spMk id="67" creationId="{00000000-0000-0000-0000-000000000000}"/>
          </ac:spMkLst>
        </pc:spChg>
        <pc:spChg chg="mod">
          <ac:chgData name="Juraj Petrović" userId="0f0ce73e-f782-4785-b8cc-5840a43cb3e0" providerId="ADAL" clId="{2B08FD42-5B95-4F12-B4E9-9FFEFEBED161}" dt="2025-07-21T10:00:06.088" v="22" actId="790"/>
          <ac:spMkLst>
            <pc:docMk/>
            <pc:sldMk cId="0" sldId="257"/>
            <ac:spMk id="68" creationId="{00000000-0000-0000-0000-000000000000}"/>
          </ac:spMkLst>
        </pc:spChg>
      </pc:sldChg>
      <pc:sldChg chg="modSp mod">
        <pc:chgData name="Juraj Petrović" userId="0f0ce73e-f782-4785-b8cc-5840a43cb3e0" providerId="ADAL" clId="{2B08FD42-5B95-4F12-B4E9-9FFEFEBED161}" dt="2025-07-21T10:00:06.088" v="22" actId="790"/>
        <pc:sldMkLst>
          <pc:docMk/>
          <pc:sldMk cId="0" sldId="258"/>
        </pc:sldMkLst>
        <pc:spChg chg="mod">
          <ac:chgData name="Juraj Petrović" userId="0f0ce73e-f782-4785-b8cc-5840a43cb3e0" providerId="ADAL" clId="{2B08FD42-5B95-4F12-B4E9-9FFEFEBED161}" dt="2025-07-21T10:00:06.088" v="22" actId="790"/>
          <ac:spMkLst>
            <pc:docMk/>
            <pc:sldMk cId="0" sldId="258"/>
            <ac:spMk id="73" creationId="{00000000-0000-0000-0000-000000000000}"/>
          </ac:spMkLst>
        </pc:spChg>
        <pc:spChg chg="mod">
          <ac:chgData name="Juraj Petrović" userId="0f0ce73e-f782-4785-b8cc-5840a43cb3e0" providerId="ADAL" clId="{2B08FD42-5B95-4F12-B4E9-9FFEFEBED161}" dt="2025-07-21T10:00:06.088" v="22" actId="790"/>
          <ac:spMkLst>
            <pc:docMk/>
            <pc:sldMk cId="0" sldId="258"/>
            <ac:spMk id="74" creationId="{00000000-0000-0000-0000-000000000000}"/>
          </ac:spMkLst>
        </pc:spChg>
      </pc:sldChg>
      <pc:sldChg chg="modSp mod">
        <pc:chgData name="Juraj Petrović" userId="0f0ce73e-f782-4785-b8cc-5840a43cb3e0" providerId="ADAL" clId="{2B08FD42-5B95-4F12-B4E9-9FFEFEBED161}" dt="2025-07-21T10:00:06.088" v="22" actId="790"/>
        <pc:sldMkLst>
          <pc:docMk/>
          <pc:sldMk cId="0" sldId="259"/>
        </pc:sldMkLst>
        <pc:spChg chg="mod">
          <ac:chgData name="Juraj Petrović" userId="0f0ce73e-f782-4785-b8cc-5840a43cb3e0" providerId="ADAL" clId="{2B08FD42-5B95-4F12-B4E9-9FFEFEBED161}" dt="2025-07-21T10:00:06.088" v="22" actId="790"/>
          <ac:spMkLst>
            <pc:docMk/>
            <pc:sldMk cId="0" sldId="259"/>
            <ac:spMk id="80" creationId="{00000000-0000-0000-0000-000000000000}"/>
          </ac:spMkLst>
        </pc:spChg>
        <pc:spChg chg="mod">
          <ac:chgData name="Juraj Petrović" userId="0f0ce73e-f782-4785-b8cc-5840a43cb3e0" providerId="ADAL" clId="{2B08FD42-5B95-4F12-B4E9-9FFEFEBED161}" dt="2025-07-21T10:00:06.088" v="22" actId="790"/>
          <ac:spMkLst>
            <pc:docMk/>
            <pc:sldMk cId="0" sldId="259"/>
            <ac:spMk id="81" creationId="{00000000-0000-0000-0000-000000000000}"/>
          </ac:spMkLst>
        </pc:spChg>
        <pc:spChg chg="mod">
          <ac:chgData name="Juraj Petrović" userId="0f0ce73e-f782-4785-b8cc-5840a43cb3e0" providerId="ADAL" clId="{2B08FD42-5B95-4F12-B4E9-9FFEFEBED161}" dt="2025-07-21T10:00:06.088" v="22" actId="790"/>
          <ac:spMkLst>
            <pc:docMk/>
            <pc:sldMk cId="0" sldId="259"/>
            <ac:spMk id="83" creationId="{00000000-0000-0000-0000-000000000000}"/>
          </ac:spMkLst>
        </pc:spChg>
      </pc:sldChg>
      <pc:sldChg chg="modSp mod">
        <pc:chgData name="Juraj Petrović" userId="0f0ce73e-f782-4785-b8cc-5840a43cb3e0" providerId="ADAL" clId="{2B08FD42-5B95-4F12-B4E9-9FFEFEBED161}" dt="2025-07-21T10:00:06.088" v="22" actId="790"/>
        <pc:sldMkLst>
          <pc:docMk/>
          <pc:sldMk cId="0" sldId="260"/>
        </pc:sldMkLst>
        <pc:spChg chg="mod">
          <ac:chgData name="Juraj Petrović" userId="0f0ce73e-f782-4785-b8cc-5840a43cb3e0" providerId="ADAL" clId="{2B08FD42-5B95-4F12-B4E9-9FFEFEBED161}" dt="2025-07-21T10:00:06.088" v="22" actId="790"/>
          <ac:spMkLst>
            <pc:docMk/>
            <pc:sldMk cId="0" sldId="260"/>
            <ac:spMk id="99" creationId="{00000000-0000-0000-0000-000000000000}"/>
          </ac:spMkLst>
        </pc:spChg>
        <pc:spChg chg="mod">
          <ac:chgData name="Juraj Petrović" userId="0f0ce73e-f782-4785-b8cc-5840a43cb3e0" providerId="ADAL" clId="{2B08FD42-5B95-4F12-B4E9-9FFEFEBED161}" dt="2025-07-21T10:00:06.088" v="22" actId="790"/>
          <ac:spMkLst>
            <pc:docMk/>
            <pc:sldMk cId="0" sldId="260"/>
            <ac:spMk id="101" creationId="{00000000-0000-0000-0000-000000000000}"/>
          </ac:spMkLst>
        </pc:spChg>
      </pc:sldChg>
      <pc:sldMasterChg chg="modSldLayout">
        <pc:chgData name="Juraj Petrović" userId="0f0ce73e-f782-4785-b8cc-5840a43cb3e0" providerId="ADAL" clId="{2B08FD42-5B95-4F12-B4E9-9FFEFEBED161}" dt="2025-07-22T12:21:19.351" v="28" actId="14826"/>
        <pc:sldMasterMkLst>
          <pc:docMk/>
          <pc:sldMasterMk cId="0" sldId="2147483648"/>
        </pc:sldMasterMkLst>
        <pc:sldLayoutChg chg="modSp mod">
          <pc:chgData name="Juraj Petrović" userId="0f0ce73e-f782-4785-b8cc-5840a43cb3e0" providerId="ADAL" clId="{2B08FD42-5B95-4F12-B4E9-9FFEFEBED161}" dt="2025-07-22T12:21:19.351" v="28" actId="14826"/>
          <pc:sldLayoutMkLst>
            <pc:docMk/>
            <pc:sldMasterMk cId="0" sldId="2147483648"/>
            <pc:sldLayoutMk cId="0" sldId="2147483649"/>
          </pc:sldLayoutMkLst>
          <pc:spChg chg="mod">
            <ac:chgData name="Juraj Petrović" userId="0f0ce73e-f782-4785-b8cc-5840a43cb3e0" providerId="ADAL" clId="{2B08FD42-5B95-4F12-B4E9-9FFEFEBED161}" dt="2025-07-22T12:20:56.051" v="23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picChg chg="mod">
            <ac:chgData name="Juraj Petrović" userId="0f0ce73e-f782-4785-b8cc-5840a43cb3e0" providerId="ADAL" clId="{2B08FD42-5B95-4F12-B4E9-9FFEFEBED161}" dt="2025-07-22T12:21:19.351" v="28" actId="14826"/>
            <ac:picMkLst>
              <pc:docMk/>
              <pc:sldMasterMk cId="0" sldId="2147483648"/>
              <pc:sldLayoutMk cId="0" sldId="2147483649"/>
              <ac:picMk id="18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2B08FD42-5B95-4F12-B4E9-9FFEFEBED161}" dt="2025-07-22T12:21:14.879" v="27" actId="14826"/>
          <pc:sldLayoutMkLst>
            <pc:docMk/>
            <pc:sldMasterMk cId="0" sldId="2147483648"/>
            <pc:sldLayoutMk cId="0" sldId="2147483650"/>
          </pc:sldLayoutMkLst>
          <pc:spChg chg="mod">
            <ac:chgData name="Juraj Petrović" userId="0f0ce73e-f782-4785-b8cc-5840a43cb3e0" providerId="ADAL" clId="{2B08FD42-5B95-4F12-B4E9-9FFEFEBED161}" dt="2025-07-22T12:20:59.494" v="24"/>
            <ac:spMkLst>
              <pc:docMk/>
              <pc:sldMasterMk cId="0" sldId="2147483648"/>
              <pc:sldLayoutMk cId="0" sldId="2147483650"/>
              <ac:spMk id="30" creationId="{00000000-0000-0000-0000-000000000000}"/>
            </ac:spMkLst>
          </pc:spChg>
          <pc:picChg chg="mod">
            <ac:chgData name="Juraj Petrović" userId="0f0ce73e-f782-4785-b8cc-5840a43cb3e0" providerId="ADAL" clId="{2B08FD42-5B95-4F12-B4E9-9FFEFEBED161}" dt="2025-07-22T12:21:14.879" v="27" actId="14826"/>
            <ac:picMkLst>
              <pc:docMk/>
              <pc:sldMasterMk cId="0" sldId="2147483648"/>
              <pc:sldLayoutMk cId="0" sldId="2147483650"/>
              <ac:picMk id="29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2B08FD42-5B95-4F12-B4E9-9FFEFEBED161}" dt="2025-07-22T12:21:10.113" v="26" actId="14826"/>
        <pc:sldMasterMkLst>
          <pc:docMk/>
          <pc:sldMasterMk cId="0" sldId="2147483651"/>
        </pc:sldMasterMkLst>
        <pc:sldLayoutChg chg="modSp mod">
          <pc:chgData name="Juraj Petrović" userId="0f0ce73e-f782-4785-b8cc-5840a43cb3e0" providerId="ADAL" clId="{2B08FD42-5B95-4F12-B4E9-9FFEFEBED161}" dt="2025-07-22T12:21:10.113" v="26" actId="14826"/>
          <pc:sldLayoutMkLst>
            <pc:docMk/>
            <pc:sldMasterMk cId="0" sldId="2147483651"/>
            <pc:sldLayoutMk cId="0" sldId="2147483653"/>
          </pc:sldLayoutMkLst>
          <pc:spChg chg="mod">
            <ac:chgData name="Juraj Petrović" userId="0f0ce73e-f782-4785-b8cc-5840a43cb3e0" providerId="ADAL" clId="{2B08FD42-5B95-4F12-B4E9-9FFEFEBED161}" dt="2025-07-22T12:21:03.030" v="25"/>
            <ac:spMkLst>
              <pc:docMk/>
              <pc:sldMasterMk cId="0" sldId="2147483651"/>
              <pc:sldLayoutMk cId="0" sldId="2147483653"/>
              <ac:spMk id="43" creationId="{00000000-0000-0000-0000-000000000000}"/>
            </ac:spMkLst>
          </pc:spChg>
          <pc:picChg chg="mod">
            <ac:chgData name="Juraj Petrović" userId="0f0ce73e-f782-4785-b8cc-5840a43cb3e0" providerId="ADAL" clId="{2B08FD42-5B95-4F12-B4E9-9FFEFEBED161}" dt="2025-07-22T12:21:10.113" v="26" actId="14826"/>
            <ac:picMkLst>
              <pc:docMk/>
              <pc:sldMasterMk cId="0" sldId="2147483651"/>
              <pc:sldLayoutMk cId="0" sldId="2147483653"/>
              <ac:picMk id="42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" name="Google Shape;5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566176535c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" name="Google Shape;65;g3566176535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1" name="Google Shape;7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79c62bec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g3479c62becd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hr" dirty="0"/>
              <a:t>Sudionici su već u grupama (aktivnost 2).</a:t>
            </a:r>
            <a:endParaRPr dirty="0"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hr" dirty="0"/>
              <a:t>Npr., učenici će moći opisati (zapamtiti) učinke onečišćenja, usporediti (analizirati) različita rješenja i osmisliti (stvoriti) kampanju za podizanje svijesti.</a:t>
            </a:r>
            <a:endParaRPr dirty="0"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hr" dirty="0"/>
              <a:t>Npr. praktične aktivnosti (eksperimenti, igranje uloga, projekti). Integracija tehnologije (videozapisi, gamifikacija, virtualni izleti). Grupne rasprave ili debate.</a:t>
            </a:r>
            <a:endParaRPr dirty="0"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 sz="1100" dirty="0" err="1"/>
              <a:t>Prepoznajte</a:t>
            </a:r>
            <a:r>
              <a:rPr lang="en-US" sz="1100" dirty="0"/>
              <a:t> </a:t>
            </a:r>
            <a:r>
              <a:rPr lang="en-US" sz="1100" dirty="0" err="1"/>
              <a:t>izazove</a:t>
            </a:r>
            <a:r>
              <a:rPr lang="en-US" sz="1100" dirty="0"/>
              <a:t> s </a:t>
            </a:r>
            <a:r>
              <a:rPr lang="en-US" sz="1100" dirty="0" err="1"/>
              <a:t>kojima</a:t>
            </a:r>
            <a:r>
              <a:rPr lang="en-US" sz="1100" dirty="0"/>
              <a:t> se </a:t>
            </a:r>
            <a:r>
              <a:rPr lang="en-US" sz="1100" dirty="0" err="1"/>
              <a:t>mogu</a:t>
            </a:r>
            <a:r>
              <a:rPr lang="en-US" sz="1100" dirty="0"/>
              <a:t> </a:t>
            </a:r>
            <a:r>
              <a:rPr lang="en-US" sz="1100" dirty="0" err="1"/>
              <a:t>suočiti</a:t>
            </a:r>
            <a:r>
              <a:rPr lang="en-US" sz="1100" dirty="0"/>
              <a:t> </a:t>
            </a:r>
            <a:r>
              <a:rPr lang="en-US" sz="1100" dirty="0" err="1"/>
              <a:t>različiti</a:t>
            </a:r>
            <a:r>
              <a:rPr lang="en-US" sz="1100" dirty="0"/>
              <a:t> </a:t>
            </a:r>
            <a:r>
              <a:rPr lang="en-US" sz="1100" dirty="0" err="1"/>
              <a:t>učenici</a:t>
            </a:r>
            <a:r>
              <a:rPr lang="en-US" sz="1100" dirty="0"/>
              <a:t> </a:t>
            </a:r>
            <a:r>
              <a:rPr lang="en-US" sz="1100" dirty="0" err="1"/>
              <a:t>i</a:t>
            </a:r>
            <a:r>
              <a:rPr lang="en-US" sz="1100" dirty="0"/>
              <a:t> </a:t>
            </a:r>
            <a:r>
              <a:rPr lang="en-US" sz="1100" dirty="0" err="1"/>
              <a:t>predložite</a:t>
            </a:r>
            <a:r>
              <a:rPr lang="en-US" sz="1100" dirty="0"/>
              <a:t> </a:t>
            </a:r>
            <a:r>
              <a:rPr lang="en-US" sz="1100" dirty="0" err="1"/>
              <a:t>rješenja</a:t>
            </a:r>
            <a:r>
              <a:rPr lang="en-US" sz="1100" dirty="0"/>
              <a:t> (</a:t>
            </a:r>
            <a:r>
              <a:rPr lang="en-US" sz="1100" dirty="0" err="1"/>
              <a:t>npr</a:t>
            </a:r>
            <a:r>
              <a:rPr lang="en-US" sz="1100" dirty="0"/>
              <a:t>. </a:t>
            </a:r>
            <a:r>
              <a:rPr lang="en-US" sz="1100" dirty="0" err="1"/>
              <a:t>potpora</a:t>
            </a:r>
            <a:r>
              <a:rPr lang="en-US" sz="1100" dirty="0"/>
              <a:t> u </a:t>
            </a:r>
            <a:r>
              <a:rPr lang="en-US" sz="1100" dirty="0" err="1"/>
              <a:t>učenju</a:t>
            </a:r>
            <a:r>
              <a:rPr lang="en-US" sz="1100" dirty="0"/>
              <a:t>, </a:t>
            </a:r>
            <a:r>
              <a:rPr lang="en-US" sz="1100" dirty="0" err="1"/>
              <a:t>vizualni</a:t>
            </a:r>
            <a:r>
              <a:rPr lang="en-US" sz="1100" dirty="0"/>
              <a:t> </a:t>
            </a:r>
            <a:r>
              <a:rPr lang="en-US" sz="1100" dirty="0" err="1"/>
              <a:t>pomagala</a:t>
            </a:r>
            <a:r>
              <a:rPr lang="en-US" sz="1100" dirty="0"/>
              <a:t>, </a:t>
            </a:r>
            <a:r>
              <a:rPr lang="en-US" sz="1100" dirty="0" err="1"/>
              <a:t>alternativne</a:t>
            </a:r>
            <a:r>
              <a:rPr lang="en-US" sz="1100" dirty="0"/>
              <a:t> </a:t>
            </a:r>
            <a:r>
              <a:rPr lang="en-US" sz="1100" dirty="0" err="1"/>
              <a:t>metode</a:t>
            </a:r>
            <a:r>
              <a:rPr lang="en-US" sz="1100" dirty="0"/>
              <a:t> </a:t>
            </a:r>
            <a:r>
              <a:rPr lang="en-US" sz="1100" dirty="0" err="1"/>
              <a:t>ocjenjivanja</a:t>
            </a:r>
            <a:r>
              <a:rPr lang="en-US" sz="1100" dirty="0"/>
              <a:t>).</a:t>
            </a: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Grupe odlučuju kako će mjeriti učenje (npr. kvizovi, rubrike, samorefleksija). </a:t>
            </a:r>
            <a:br>
              <a:rPr lang="en-US" sz="1100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1100" dirty="0" err="1"/>
              <a:t>Osigurajte</a:t>
            </a:r>
            <a:r>
              <a:rPr lang="en-US" sz="1100" dirty="0"/>
              <a:t> da </a:t>
            </a:r>
            <a:r>
              <a:rPr lang="en-US" sz="1100" dirty="0" err="1"/>
              <a:t>ocjenjivanje</a:t>
            </a:r>
            <a:r>
              <a:rPr lang="en-US" sz="1100" dirty="0"/>
              <a:t> </a:t>
            </a:r>
            <a:r>
              <a:rPr lang="en-US" sz="1100" dirty="0" err="1"/>
              <a:t>bude</a:t>
            </a:r>
            <a:r>
              <a:rPr lang="en-US" sz="1100" dirty="0"/>
              <a:t> </a:t>
            </a:r>
            <a:r>
              <a:rPr lang="en-US" sz="1100" dirty="0" err="1"/>
              <a:t>usklađeno</a:t>
            </a:r>
            <a:r>
              <a:rPr lang="en-US" sz="1100" dirty="0"/>
              <a:t> s </a:t>
            </a:r>
            <a:r>
              <a:rPr lang="en-US" sz="1100" dirty="0" err="1"/>
              <a:t>nastavnim</a:t>
            </a:r>
            <a:r>
              <a:rPr lang="en-US" sz="1100" dirty="0"/>
              <a:t> </a:t>
            </a:r>
            <a:r>
              <a:rPr lang="en-US" sz="1100" dirty="0" err="1"/>
              <a:t>ciljevima</a:t>
            </a:r>
            <a:r>
              <a:rPr lang="en-US" sz="1100" dirty="0"/>
              <a:t> </a:t>
            </a:r>
            <a:r>
              <a:rPr lang="en-US" sz="1100" dirty="0" err="1"/>
              <a:t>postavljenim</a:t>
            </a:r>
            <a:r>
              <a:rPr lang="en-US" sz="1100" dirty="0"/>
              <a:t> u 2. </a:t>
            </a:r>
            <a:r>
              <a:rPr lang="en-US" sz="1100" dirty="0" err="1"/>
              <a:t>koraku</a:t>
            </a:r>
            <a:r>
              <a:rPr lang="en-US" sz="1100" dirty="0"/>
              <a:t>.</a:t>
            </a:r>
            <a:br>
              <a:rPr lang="en-US" sz="1100" dirty="0">
                <a:latin typeface="Arial"/>
                <a:ea typeface="Arial"/>
                <a:cs typeface="Arial"/>
                <a:sym typeface="Arial"/>
              </a:rPr>
            </a:b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g3479c62becd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5661765773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g3566176577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FFFF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 txBox="1"/>
          <p:nvPr/>
        </p:nvSpPr>
        <p:spPr>
          <a:xfrm>
            <a:off x="2836615" y="6125538"/>
            <a:ext cx="8134996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1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1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84471" y="2628899"/>
            <a:ext cx="5807528" cy="2855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2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/>
        </p:nvSpPr>
        <p:spPr>
          <a:xfrm>
            <a:off x="2836615" y="6137080"/>
            <a:ext cx="813499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4899403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4899403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12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35661765773_0_60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2" name="Google Shape;42;g35661765773_0_60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g35661765773_0_60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g35661765773_0_60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" name="Google Shape;45;g35661765773_0_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oogle Shape;46;g35661765773_0_6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47" name="Google Shape;47;g35661765773_0_6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48;g35661765773_0_60"/>
            <p:cNvPicPr preferRelativeResize="0"/>
            <p:nvPr/>
          </p:nvPicPr>
          <p:blipFill rotWithShape="1">
            <a:blip r:embed="rId5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49;g35661765773_0_6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oogle Shape;50;g35661765773_0_60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" name="Google Shape;51;g35661765773_0_60"/>
            <p:cNvPicPr preferRelativeResize="0"/>
            <p:nvPr/>
          </p:nvPicPr>
          <p:blipFill rotWithShape="1">
            <a:blip r:embed="rId8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" name="Google Shape;52;g35661765773_0_6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" name="Google Shape;53;g35661765773_0_6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Google Shape;54;g35661765773_0_6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55;g35661765773_0_6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g35661765773_0_60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6666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/>
          <p:nvPr/>
        </p:nvSpPr>
        <p:spPr>
          <a:xfrm>
            <a:off x="0" y="0"/>
            <a:ext cx="12192000" cy="7975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Google Shape;36;p1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pexels.com/photo/people-holding-puzzle-pieces-6147365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tinker-project.eu/elearning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hyperlink" Target="https://creativecommons.org/licenses/by-nc-nd/4.0/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444"/>
              <a:buFont typeface="Calibri"/>
              <a:buNone/>
            </a:pPr>
            <a:r>
              <a:rPr lang="hr-HR" noProof="0" dirty="0"/>
              <a:t>WP3: Obučavanje učitelja za autentično i rodno uključivo informatičko obrazovanje</a:t>
            </a:r>
          </a:p>
        </p:txBody>
      </p:sp>
      <p:sp>
        <p:nvSpPr>
          <p:cNvPr id="62" name="Google Shape;62;p3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0640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hr-HR" noProof="0" dirty="0"/>
              <a:t>TINKER trening za učitelje koji poučavaju učenike starosti 10 do 12 godina</a:t>
            </a:r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66176535c_0_5"/>
          <p:cNvSpPr txBox="1">
            <a:spLocks noGrp="1"/>
          </p:cNvSpPr>
          <p:nvPr>
            <p:ph type="ctrTitle"/>
          </p:nvPr>
        </p:nvSpPr>
        <p:spPr>
          <a:xfrm>
            <a:off x="374725" y="2184275"/>
            <a:ext cx="7776900" cy="13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buSzPct val="62500"/>
            </a:pPr>
            <a:r>
              <a:rPr lang="hr-HR" noProof="0" dirty="0"/>
              <a:t>Modul 8: Radionica: zajedničko osmišljavanje i vrednovanje scenarija učenja za poučavanje i vrednovanje informatike temeljeno na TINKER okviru</a:t>
            </a:r>
          </a:p>
        </p:txBody>
      </p:sp>
      <p:sp>
        <p:nvSpPr>
          <p:cNvPr id="68" name="Google Shape;68;g3566176535c_0_5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100" cy="12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hr-HR" noProof="0" dirty="0"/>
              <a:t>Cjelina 8.5: </a:t>
            </a:r>
            <a:r>
              <a:rPr lang="hr-HR" noProof="0" dirty="0" err="1"/>
              <a:t>Samorefleksija</a:t>
            </a:r>
            <a:r>
              <a:rPr lang="hr-HR" noProof="0" dirty="0"/>
              <a:t>, prezentacija projekta i završni događaj</a:t>
            </a:r>
            <a:endParaRPr lang="hr-HR" sz="1100" noProof="0" dirty="0">
              <a:solidFill>
                <a:srgbClr val="1D1D1B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Ishodi učenja</a:t>
            </a:r>
          </a:p>
        </p:txBody>
      </p:sp>
      <p:sp>
        <p:nvSpPr>
          <p:cNvPr id="74" name="Google Shape;74;p5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>
              <a:buNone/>
            </a:pPr>
            <a:r>
              <a:rPr lang="hr-HR" sz="2800" noProof="0" dirty="0"/>
              <a:t>Do kraja ove cjeline učitelji će moći:</a:t>
            </a:r>
          </a:p>
          <a:p>
            <a:pPr marL="571500" lvl="0" indent="-342900"/>
            <a:endParaRPr lang="hr-HR" sz="2400" noProof="0" dirty="0"/>
          </a:p>
          <a:p>
            <a:pPr marL="1282700" lvl="0" indent="-457200"/>
            <a:r>
              <a:rPr lang="hr-HR" sz="2400" noProof="0" dirty="0"/>
              <a:t>Razviti jasne i smislene scenarije učenja koji su usklađeni s kurikulumom i ishodima učenja</a:t>
            </a:r>
          </a:p>
          <a:p>
            <a:pPr marL="1282700" lvl="0" indent="-457200"/>
            <a:endParaRPr lang="hr-HR" sz="2400" noProof="0" dirty="0"/>
          </a:p>
          <a:p>
            <a:pPr marL="1282700" lvl="0" indent="-457200"/>
            <a:r>
              <a:rPr lang="hr-HR" sz="2400" noProof="0" dirty="0"/>
              <a:t>Iskoristiti strategije za prilagodbu scenarija učenja različitim potrebama učenika</a:t>
            </a:r>
          </a:p>
          <a:p>
            <a:pPr marL="571500" lvl="0" indent="-203200">
              <a:buNone/>
            </a:pPr>
            <a:endParaRPr lang="hr-HR" sz="2400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479c62becd_0_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hr-HR" b="1" noProof="0" dirty="0"/>
              <a:t> Aktivnost 1 - Razvoj scenarija učenja</a:t>
            </a:r>
          </a:p>
        </p:txBody>
      </p:sp>
      <p:sp>
        <p:nvSpPr>
          <p:cNvPr id="81" name="Google Shape;81;g3479c62becd_0_0"/>
          <p:cNvSpPr txBox="1">
            <a:spLocks noGrp="1"/>
          </p:cNvSpPr>
          <p:nvPr>
            <p:ph type="body" idx="1"/>
          </p:nvPr>
        </p:nvSpPr>
        <p:spPr>
          <a:xfrm>
            <a:off x="97973" y="881750"/>
            <a:ext cx="45231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AutoNum type="arabicPeriod"/>
            </a:pPr>
            <a:r>
              <a:rPr lang="hr-HR" noProof="0" dirty="0"/>
              <a:t>Svaka grupa treba odabrati temu relevantnu za svoj predmet i razred</a:t>
            </a:r>
          </a:p>
          <a:p>
            <a:pPr marL="45720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hr-HR" noProof="0" dirty="0"/>
              <a:t>Koristeći </a:t>
            </a:r>
            <a:r>
              <a:rPr lang="hr-HR" noProof="0" dirty="0" err="1"/>
              <a:t>Bloomovu</a:t>
            </a:r>
            <a:r>
              <a:rPr lang="hr-HR" noProof="0" dirty="0"/>
              <a:t> taksonomiju, definirajte barem 3 ishoda učenja na različitim kognitivnim razinama.</a:t>
            </a:r>
          </a:p>
          <a:p>
            <a:pPr lvl="0">
              <a:spcBef>
                <a:spcPts val="0"/>
              </a:spcBef>
              <a:buAutoNum type="arabicPeriod"/>
            </a:pPr>
            <a:r>
              <a:rPr lang="hr-HR" noProof="0" dirty="0"/>
              <a:t>Osmislite aktivnosti koje će biti zanimljive i poticajne za učenike.</a:t>
            </a:r>
          </a:p>
          <a:p>
            <a:pPr lvl="0">
              <a:spcBef>
                <a:spcPts val="0"/>
              </a:spcBef>
              <a:buAutoNum type="arabicPeriod"/>
            </a:pPr>
            <a:r>
              <a:rPr lang="hr-HR" noProof="0" dirty="0"/>
              <a:t>Pobrinite se da vaš nastavni plan bude inkluzivan.</a:t>
            </a:r>
          </a:p>
          <a:p>
            <a:pPr marL="45720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hr-HR" noProof="0" dirty="0"/>
              <a:t>Razvijte metodu procjene.</a:t>
            </a:r>
          </a:p>
          <a:p>
            <a:pPr marL="45720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hr-HR" noProof="0" dirty="0"/>
              <a:t>Predstavite scenarija učenja.</a:t>
            </a:r>
          </a:p>
        </p:txBody>
      </p:sp>
      <p:pic>
        <p:nvPicPr>
          <p:cNvPr id="82" name="Google Shape;82;g3479c62becd_0_0" title="pexels-diva-plavalaguna-614736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33323" y="1223300"/>
            <a:ext cx="7017549" cy="4677224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3479c62becd_0_0"/>
          <p:cNvSpPr txBox="1"/>
          <p:nvPr/>
        </p:nvSpPr>
        <p:spPr>
          <a:xfrm>
            <a:off x="8939050" y="5991950"/>
            <a:ext cx="2343000" cy="5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resurs: </a:t>
            </a:r>
            <a:r>
              <a:rPr lang="hr-HR" sz="1400" b="0" i="0" u="sng" strike="noStrike" cap="none" noProof="0" dirty="0" err="1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pexels</a:t>
            </a:r>
            <a:endParaRPr lang="hr-HR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oogle Shape;88;g35661765773_0_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89" name="Google Shape;89;g35661765773_0_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" name="Google Shape;90;g35661765773_0_0"/>
            <p:cNvPicPr preferRelativeResize="0"/>
            <p:nvPr/>
          </p:nvPicPr>
          <p:blipFill rotWithShape="1">
            <a:blip r:embed="rId4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" name="Google Shape;91;g35661765773_0_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g35661765773_0_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" name="Google Shape;93;g35661765773_0_0"/>
            <p:cNvPicPr preferRelativeResize="0"/>
            <p:nvPr/>
          </p:nvPicPr>
          <p:blipFill rotWithShape="1">
            <a:blip r:embed="rId7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" name="Google Shape;94;g35661765773_0_0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" name="Google Shape;95;g35661765773_0_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Google Shape;96;g35661765773_0_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" name="Google Shape;97;g35661765773_0_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" name="Google Shape;98;g35661765773_0_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9" name="Google Shape;99;g35661765773_0_0"/>
          <p:cNvSpPr txBox="1"/>
          <p:nvPr/>
        </p:nvSpPr>
        <p:spPr>
          <a:xfrm>
            <a:off x="3324150" y="2453100"/>
            <a:ext cx="31737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hr-HR" sz="1100" b="0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Dostupno na </a:t>
            </a:r>
            <a:r>
              <a:rPr lang="hr-HR" sz="1100" b="0" i="0" u="sng" strike="noStrike" cap="none" noProof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https://tinker-project.eu/elearning/</a:t>
            </a:r>
            <a:endParaRPr lang="hr-HR" sz="1100" b="0" i="0" u="none" strike="noStrike" cap="none" noProof="0" dirty="0">
              <a:solidFill>
                <a:srgbClr val="16C45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g35661765773_0_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222188" y="3563650"/>
            <a:ext cx="1171575" cy="4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g35661765773_0_0"/>
          <p:cNvSpPr txBox="1"/>
          <p:nvPr/>
        </p:nvSpPr>
        <p:spPr>
          <a:xfrm>
            <a:off x="1646350" y="2994850"/>
            <a:ext cx="59877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45" marR="0" lvl="0" indent="1904" algn="ctr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Ova publikacija je licencirana pod međunarodnom licencom 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Creative </a:t>
            </a:r>
            <a:r>
              <a:rPr lang="hr-HR" sz="1200" b="1" i="1" u="none" strike="noStrike" cap="none" noProof="0" dirty="0" err="1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Commons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 Imenovanje autora-Nekomercijalno-Bez prerada 4.0 ( </a:t>
            </a:r>
            <a:r>
              <a:rPr lang="hr-HR" sz="1200" b="1" i="0" u="sng" strike="noStrike" cap="none" noProof="0" dirty="0">
                <a:solidFill>
                  <a:srgbClr val="16C45B"/>
                </a:solidFill>
                <a:latin typeface="Calibri"/>
                <a:ea typeface="Calibri"/>
                <a:cs typeface="Calibri"/>
                <a:sym typeface="Calibri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 4.0 </a:t>
            </a: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lang="hr-HR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RDET Course template - Cover pag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299</Words>
  <Application>Microsoft Office PowerPoint</Application>
  <PresentationFormat>Widescreen</PresentationFormat>
  <Paragraphs>26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Open Sans</vt:lpstr>
      <vt:lpstr>Arial</vt:lpstr>
      <vt:lpstr>Calibri</vt:lpstr>
      <vt:lpstr>CARDET Course template - Cover page</vt:lpstr>
      <vt:lpstr>CARDET Course template</vt:lpstr>
      <vt:lpstr>WP3: Obučavanje učitelja za autentično i rodno uključivo informatičko obrazovanje</vt:lpstr>
      <vt:lpstr>Modul 8: Radionica: zajedničko osmišljavanje i vrednovanje scenarija učenja za poučavanje i vrednovanje informatike temeljeno na TINKER okviru</vt:lpstr>
      <vt:lpstr>Ishodi učenja</vt:lpstr>
      <vt:lpstr> Aktivnost 1 - Razvoj scenarija učenja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2Fast4u</dc:creator>
  <cp:lastModifiedBy>Juraj Petrović</cp:lastModifiedBy>
  <cp:revision>1</cp:revision>
  <dcterms:created xsi:type="dcterms:W3CDTF">2014-07-11T09:12:14Z</dcterms:created>
  <dcterms:modified xsi:type="dcterms:W3CDTF">2025-07-22T12:21:21Z</dcterms:modified>
</cp:coreProperties>
</file>