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1" r:id="rId2"/>
    <p:sldMasterId id="2147483654" r:id="rId3"/>
  </p:sldMasterIdLst>
  <p:notesMasterIdLst>
    <p:notesMasterId r:id="rId10"/>
  </p:notesMasterIdLst>
  <p:sldIdLst>
    <p:sldId id="256" r:id="rId4"/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embeddedFontLst>
    <p:embeddedFont>
      <p:font typeface="Open Sans" panose="020B0606030504020204" pitchFamily="34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7" roundtripDataSignature="AMtx7mjo1fNHOW/lhttdVK8SWhRO96W9R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CE8A25-19DD-49A3-92A5-E13B5AF7CFA7}" v="9" dt="2025-07-22T12:12:04.7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68156" autoAdjust="0"/>
  </p:normalViewPr>
  <p:slideViewPr>
    <p:cSldViewPr snapToGrid="0">
      <p:cViewPr varScale="1">
        <p:scale>
          <a:sx n="79" d="100"/>
          <a:sy n="79" d="100"/>
        </p:scale>
        <p:origin x="179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3.fntdata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font" Target="fonts/font2.fntdata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font" Target="fonts/font1.fntdata"/><Relationship Id="rId5" Type="http://schemas.openxmlformats.org/officeDocument/2006/relationships/slide" Target="slides/slide2.xml"/><Relationship Id="rId23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4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raj Petrović" userId="0f0ce73e-f782-4785-b8cc-5840a43cb3e0" providerId="ADAL" clId="{C91AD666-3D2C-4157-A45D-35260BB760C3}"/>
    <pc:docChg chg="modSld">
      <pc:chgData name="Juraj Petrović" userId="0f0ce73e-f782-4785-b8cc-5840a43cb3e0" providerId="ADAL" clId="{C91AD666-3D2C-4157-A45D-35260BB760C3}" dt="2025-07-22T12:40:22.800" v="1" actId="20577"/>
      <pc:docMkLst>
        <pc:docMk/>
      </pc:docMkLst>
      <pc:sldChg chg="modSp mod">
        <pc:chgData name="Juraj Petrović" userId="0f0ce73e-f782-4785-b8cc-5840a43cb3e0" providerId="ADAL" clId="{C91AD666-3D2C-4157-A45D-35260BB760C3}" dt="2025-07-22T12:40:22.800" v="1" actId="20577"/>
        <pc:sldMkLst>
          <pc:docMk/>
          <pc:sldMk cId="0" sldId="256"/>
        </pc:sldMkLst>
        <pc:spChg chg="mod">
          <ac:chgData name="Juraj Petrović" userId="0f0ce73e-f782-4785-b8cc-5840a43cb3e0" providerId="ADAL" clId="{C91AD666-3D2C-4157-A45D-35260BB760C3}" dt="2025-07-22T12:40:22.800" v="1" actId="20577"/>
          <ac:spMkLst>
            <pc:docMk/>
            <pc:sldMk cId="0" sldId="256"/>
            <ac:spMk id="85" creationId="{00000000-0000-0000-0000-000000000000}"/>
          </ac:spMkLst>
        </pc:spChg>
      </pc:sldChg>
    </pc:docChg>
  </pc:docChgLst>
  <pc:docChgLst>
    <pc:chgData name="Juraj Petrović" userId="0f0ce73e-f782-4785-b8cc-5840a43cb3e0" providerId="ADAL" clId="{59CE8A25-19DD-49A3-92A5-E13B5AF7CFA7}"/>
    <pc:docChg chg="undo custSel modSld modMainMaster">
      <pc:chgData name="Juraj Petrović" userId="0f0ce73e-f782-4785-b8cc-5840a43cb3e0" providerId="ADAL" clId="{59CE8A25-19DD-49A3-92A5-E13B5AF7CFA7}" dt="2025-07-22T12:12:04.722" v="286"/>
      <pc:docMkLst>
        <pc:docMk/>
      </pc:docMkLst>
      <pc:sldChg chg="modSp mod">
        <pc:chgData name="Juraj Petrović" userId="0f0ce73e-f782-4785-b8cc-5840a43cb3e0" providerId="ADAL" clId="{59CE8A25-19DD-49A3-92A5-E13B5AF7CFA7}" dt="2025-07-18T12:35:11.099" v="250" actId="790"/>
        <pc:sldMkLst>
          <pc:docMk/>
          <pc:sldMk cId="0" sldId="256"/>
        </pc:sldMkLst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56"/>
            <ac:spMk id="84" creationId="{00000000-0000-0000-0000-000000000000}"/>
          </ac:spMkLst>
        </pc:spChg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56"/>
            <ac:spMk id="85" creationId="{00000000-0000-0000-0000-000000000000}"/>
          </ac:spMkLst>
        </pc:spChg>
      </pc:sldChg>
      <pc:sldChg chg="modSp mod">
        <pc:chgData name="Juraj Petrović" userId="0f0ce73e-f782-4785-b8cc-5840a43cb3e0" providerId="ADAL" clId="{59CE8A25-19DD-49A3-92A5-E13B5AF7CFA7}" dt="2025-07-18T12:35:11.099" v="250" actId="790"/>
        <pc:sldMkLst>
          <pc:docMk/>
          <pc:sldMk cId="0" sldId="257"/>
        </pc:sldMkLst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57"/>
            <ac:spMk id="90" creationId="{00000000-0000-0000-0000-000000000000}"/>
          </ac:spMkLst>
        </pc:spChg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57"/>
            <ac:spMk id="91" creationId="{00000000-0000-0000-0000-000000000000}"/>
          </ac:spMkLst>
        </pc:spChg>
      </pc:sldChg>
      <pc:sldChg chg="modSp mod modNotesTx">
        <pc:chgData name="Juraj Petrović" userId="0f0ce73e-f782-4785-b8cc-5840a43cb3e0" providerId="ADAL" clId="{59CE8A25-19DD-49A3-92A5-E13B5AF7CFA7}" dt="2025-07-21T15:51:18.012" v="277" actId="20577"/>
        <pc:sldMkLst>
          <pc:docMk/>
          <pc:sldMk cId="0" sldId="258"/>
        </pc:sldMkLst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58"/>
            <ac:spMk id="96" creationId="{00000000-0000-0000-0000-000000000000}"/>
          </ac:spMkLst>
        </pc:spChg>
        <pc:spChg chg="mod">
          <ac:chgData name="Juraj Petrović" userId="0f0ce73e-f782-4785-b8cc-5840a43cb3e0" providerId="ADAL" clId="{59CE8A25-19DD-49A3-92A5-E13B5AF7CFA7}" dt="2025-07-21T15:51:18.012" v="277" actId="20577"/>
          <ac:spMkLst>
            <pc:docMk/>
            <pc:sldMk cId="0" sldId="258"/>
            <ac:spMk id="97" creationId="{00000000-0000-0000-0000-000000000000}"/>
          </ac:spMkLst>
        </pc:spChg>
      </pc:sldChg>
      <pc:sldChg chg="modSp mod">
        <pc:chgData name="Juraj Petrović" userId="0f0ce73e-f782-4785-b8cc-5840a43cb3e0" providerId="ADAL" clId="{59CE8A25-19DD-49A3-92A5-E13B5AF7CFA7}" dt="2025-07-18T12:35:11.099" v="250" actId="790"/>
        <pc:sldMkLst>
          <pc:docMk/>
          <pc:sldMk cId="0" sldId="259"/>
        </pc:sldMkLst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59"/>
            <ac:spMk id="102" creationId="{00000000-0000-0000-0000-000000000000}"/>
          </ac:spMkLst>
        </pc:spChg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59"/>
            <ac:spMk id="103" creationId="{00000000-0000-0000-0000-000000000000}"/>
          </ac:spMkLst>
        </pc:spChg>
      </pc:sldChg>
      <pc:sldChg chg="modSp mod modNotesTx">
        <pc:chgData name="Juraj Petrović" userId="0f0ce73e-f782-4785-b8cc-5840a43cb3e0" providerId="ADAL" clId="{59CE8A25-19DD-49A3-92A5-E13B5AF7CFA7}" dt="2025-07-22T08:00:08.941" v="278" actId="6549"/>
        <pc:sldMkLst>
          <pc:docMk/>
          <pc:sldMk cId="0" sldId="260"/>
        </pc:sldMkLst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60"/>
            <ac:spMk id="109" creationId="{00000000-0000-0000-0000-000000000000}"/>
          </ac:spMkLst>
        </pc:spChg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60"/>
            <ac:spMk id="110" creationId="{00000000-0000-0000-0000-000000000000}"/>
          </ac:spMkLst>
        </pc:spChg>
      </pc:sldChg>
      <pc:sldChg chg="modSp mod">
        <pc:chgData name="Juraj Petrović" userId="0f0ce73e-f782-4785-b8cc-5840a43cb3e0" providerId="ADAL" clId="{59CE8A25-19DD-49A3-92A5-E13B5AF7CFA7}" dt="2025-07-18T12:35:11.099" v="250" actId="790"/>
        <pc:sldMkLst>
          <pc:docMk/>
          <pc:sldMk cId="0" sldId="261"/>
        </pc:sldMkLst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61"/>
            <ac:spMk id="127" creationId="{00000000-0000-0000-0000-000000000000}"/>
          </ac:spMkLst>
        </pc:spChg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61"/>
            <ac:spMk id="129" creationId="{00000000-0000-0000-0000-000000000000}"/>
          </ac:spMkLst>
        </pc:spChg>
      </pc:sldChg>
      <pc:sldMasterChg chg="modSldLayout">
        <pc:chgData name="Juraj Petrović" userId="0f0ce73e-f782-4785-b8cc-5840a43cb3e0" providerId="ADAL" clId="{59CE8A25-19DD-49A3-92A5-E13B5AF7CFA7}" dt="2025-07-22T12:12:04.722" v="286"/>
        <pc:sldMasterMkLst>
          <pc:docMk/>
          <pc:sldMasterMk cId="0" sldId="2147483648"/>
        </pc:sldMasterMkLst>
        <pc:sldLayoutChg chg="modSp mod">
          <pc:chgData name="Juraj Petrović" userId="0f0ce73e-f782-4785-b8cc-5840a43cb3e0" providerId="ADAL" clId="{59CE8A25-19DD-49A3-92A5-E13B5AF7CFA7}" dt="2025-07-22T12:12:04.722" v="286"/>
          <pc:sldLayoutMkLst>
            <pc:docMk/>
            <pc:sldMasterMk cId="0" sldId="2147483648"/>
            <pc:sldLayoutMk cId="0" sldId="2147483649"/>
          </pc:sldLayoutMkLst>
          <pc:spChg chg="mod">
            <ac:chgData name="Juraj Petrović" userId="0f0ce73e-f782-4785-b8cc-5840a43cb3e0" providerId="ADAL" clId="{59CE8A25-19DD-49A3-92A5-E13B5AF7CFA7}" dt="2025-07-22T12:12:04.722" v="286"/>
            <ac:spMkLst>
              <pc:docMk/>
              <pc:sldMasterMk cId="0" sldId="2147483648"/>
              <pc:sldLayoutMk cId="0" sldId="2147483649"/>
              <ac:spMk id="19" creationId="{00000000-0000-0000-0000-000000000000}"/>
            </ac:spMkLst>
          </pc:spChg>
          <pc:picChg chg="mod">
            <ac:chgData name="Juraj Petrović" userId="0f0ce73e-f782-4785-b8cc-5840a43cb3e0" providerId="ADAL" clId="{59CE8A25-19DD-49A3-92A5-E13B5AF7CFA7}" dt="2025-07-22T12:11:32.120" v="279" actId="14826"/>
            <ac:picMkLst>
              <pc:docMk/>
              <pc:sldMasterMk cId="0" sldId="2147483648"/>
              <pc:sldLayoutMk cId="0" sldId="2147483649"/>
              <ac:picMk id="18" creationId="{00000000-0000-0000-0000-000000000000}"/>
            </ac:picMkLst>
          </pc:picChg>
        </pc:sldLayoutChg>
        <pc:sldLayoutChg chg="modSp mod">
          <pc:chgData name="Juraj Petrović" userId="0f0ce73e-f782-4785-b8cc-5840a43cb3e0" providerId="ADAL" clId="{59CE8A25-19DD-49A3-92A5-E13B5AF7CFA7}" dt="2025-07-22T12:12:02.092" v="285"/>
          <pc:sldLayoutMkLst>
            <pc:docMk/>
            <pc:sldMasterMk cId="0" sldId="2147483648"/>
            <pc:sldLayoutMk cId="0" sldId="2147483650"/>
          </pc:sldLayoutMkLst>
          <pc:spChg chg="mod">
            <ac:chgData name="Juraj Petrović" userId="0f0ce73e-f782-4785-b8cc-5840a43cb3e0" providerId="ADAL" clId="{59CE8A25-19DD-49A3-92A5-E13B5AF7CFA7}" dt="2025-07-22T12:12:02.092" v="285"/>
            <ac:spMkLst>
              <pc:docMk/>
              <pc:sldMasterMk cId="0" sldId="2147483648"/>
              <pc:sldLayoutMk cId="0" sldId="2147483650"/>
              <ac:spMk id="30" creationId="{00000000-0000-0000-0000-000000000000}"/>
            </ac:spMkLst>
          </pc:spChg>
          <pc:picChg chg="mod">
            <ac:chgData name="Juraj Petrović" userId="0f0ce73e-f782-4785-b8cc-5840a43cb3e0" providerId="ADAL" clId="{59CE8A25-19DD-49A3-92A5-E13B5AF7CFA7}" dt="2025-07-22T12:11:37.149" v="280" actId="14826"/>
            <ac:picMkLst>
              <pc:docMk/>
              <pc:sldMasterMk cId="0" sldId="2147483648"/>
              <pc:sldLayoutMk cId="0" sldId="2147483650"/>
              <ac:picMk id="29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59CE8A25-19DD-49A3-92A5-E13B5AF7CFA7}" dt="2025-07-22T12:11:58.669" v="284"/>
        <pc:sldMasterMkLst>
          <pc:docMk/>
          <pc:sldMasterMk cId="0" sldId="2147483651"/>
        </pc:sldMasterMkLst>
        <pc:sldLayoutChg chg="modSp mod">
          <pc:chgData name="Juraj Petrović" userId="0f0ce73e-f782-4785-b8cc-5840a43cb3e0" providerId="ADAL" clId="{59CE8A25-19DD-49A3-92A5-E13B5AF7CFA7}" dt="2025-07-22T12:11:58.669" v="284"/>
          <pc:sldLayoutMkLst>
            <pc:docMk/>
            <pc:sldMasterMk cId="0" sldId="2147483651"/>
            <pc:sldLayoutMk cId="0" sldId="2147483653"/>
          </pc:sldLayoutMkLst>
          <pc:spChg chg="mod">
            <ac:chgData name="Juraj Petrović" userId="0f0ce73e-f782-4785-b8cc-5840a43cb3e0" providerId="ADAL" clId="{59CE8A25-19DD-49A3-92A5-E13B5AF7CFA7}" dt="2025-07-22T12:11:58.669" v="284"/>
            <ac:spMkLst>
              <pc:docMk/>
              <pc:sldMasterMk cId="0" sldId="2147483651"/>
              <pc:sldLayoutMk cId="0" sldId="2147483653"/>
              <ac:spMk id="43" creationId="{00000000-0000-0000-0000-000000000000}"/>
            </ac:spMkLst>
          </pc:spChg>
          <pc:picChg chg="mod">
            <ac:chgData name="Juraj Petrović" userId="0f0ce73e-f782-4785-b8cc-5840a43cb3e0" providerId="ADAL" clId="{59CE8A25-19DD-49A3-92A5-E13B5AF7CFA7}" dt="2025-07-22T12:11:42.915" v="281" actId="14826"/>
            <ac:picMkLst>
              <pc:docMk/>
              <pc:sldMasterMk cId="0" sldId="2147483651"/>
              <pc:sldLayoutMk cId="0" sldId="2147483653"/>
              <ac:picMk id="42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59CE8A25-19DD-49A3-92A5-E13B5AF7CFA7}" dt="2025-07-22T12:11:55.782" v="283"/>
        <pc:sldMasterMkLst>
          <pc:docMk/>
          <pc:sldMasterMk cId="0" sldId="2147483654"/>
        </pc:sldMasterMkLst>
        <pc:sldLayoutChg chg="modSp mod">
          <pc:chgData name="Juraj Petrović" userId="0f0ce73e-f782-4785-b8cc-5840a43cb3e0" providerId="ADAL" clId="{59CE8A25-19DD-49A3-92A5-E13B5AF7CFA7}" dt="2025-07-22T12:11:55.782" v="283"/>
          <pc:sldLayoutMkLst>
            <pc:docMk/>
            <pc:sldMasterMk cId="0" sldId="2147483654"/>
            <pc:sldLayoutMk cId="0" sldId="2147483655"/>
          </pc:sldLayoutMkLst>
          <pc:spChg chg="mod">
            <ac:chgData name="Juraj Petrović" userId="0f0ce73e-f782-4785-b8cc-5840a43cb3e0" providerId="ADAL" clId="{59CE8A25-19DD-49A3-92A5-E13B5AF7CFA7}" dt="2025-07-22T12:11:55.782" v="283"/>
            <ac:spMkLst>
              <pc:docMk/>
              <pc:sldMasterMk cId="0" sldId="2147483654"/>
              <pc:sldLayoutMk cId="0" sldId="2147483655"/>
              <ac:spMk id="63" creationId="{00000000-0000-0000-0000-000000000000}"/>
            </ac:spMkLst>
          </pc:spChg>
          <pc:picChg chg="mod">
            <ac:chgData name="Juraj Petrović" userId="0f0ce73e-f782-4785-b8cc-5840a43cb3e0" providerId="ADAL" clId="{59CE8A25-19DD-49A3-92A5-E13B5AF7CFA7}" dt="2025-07-22T12:11:48.709" v="282" actId="14826"/>
            <ac:picMkLst>
              <pc:docMk/>
              <pc:sldMasterMk cId="0" sldId="2147483654"/>
              <pc:sldLayoutMk cId="0" sldId="2147483655"/>
              <ac:picMk id="62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2" name="Google Shape;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94" name="Google Shape;9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48858fd4f9_0_7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0" name="Google Shape;100;g348858fd4f9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436002c3ce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g3436002c3ce_0_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Svatko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od vas je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primio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jedan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od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realističnih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scenarija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u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učionici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o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kojima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smo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raspravljali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. Oni se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temelje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na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uobičajenim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iskustvima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aktivnostima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koje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su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trebale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biti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zanimljive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ali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nisu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u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potpunosti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ostvarile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svoj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potencijal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hr-HR"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Vaš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je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zadatak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analizirati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scenarij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kroz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prizmu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angažmana</a:t>
            </a:r>
            <a:r>
              <a:rPr lang="hr-HR" sz="1100" b="1" dirty="0">
                <a:latin typeface="Arial"/>
                <a:ea typeface="Arial"/>
                <a:cs typeface="Arial"/>
                <a:sym typeface="Arial"/>
              </a:rPr>
              <a:t> učenika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TINKER </a:t>
            </a:r>
            <a:r>
              <a:rPr lang="en-US" sz="1100" b="1">
                <a:latin typeface="Arial"/>
                <a:ea typeface="Arial"/>
                <a:cs typeface="Arial"/>
                <a:sym typeface="Arial"/>
              </a:rPr>
              <a:t>okvira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Utvrdite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što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se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moglo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bolje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učiniti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što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je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još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važnije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kako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biste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to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poboljšali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koristeći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ono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što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ste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naučili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o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autentičnom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učenju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, uključivosti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angažmanu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učenika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hr-HR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Pokušajte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se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usredotočiti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na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specifične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radnje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- male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promjene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koje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bi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mogle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napraviti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veliku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razliku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u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načinu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na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koji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učenici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razmišljaju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osjećaju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se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tijekom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zadatka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7" name="Google Shape;107;g3436002c3ce_0_6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5774538e26_0_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g35774538e26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bg>
      <p:bgPr>
        <a:solidFill>
          <a:srgbClr val="FFFFFF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1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1"/>
          <p:cNvSpPr txBox="1"/>
          <p:nvPr/>
        </p:nvSpPr>
        <p:spPr>
          <a:xfrm>
            <a:off x="2836615" y="6125538"/>
            <a:ext cx="8134996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1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11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384471" y="2628899"/>
            <a:ext cx="5807528" cy="2855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2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2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2"/>
          <p:cNvSpPr txBox="1"/>
          <p:nvPr/>
        </p:nvSpPr>
        <p:spPr>
          <a:xfrm>
            <a:off x="2836615" y="6137080"/>
            <a:ext cx="813499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4899403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4899403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12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354d07319e6_0_38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2" name="Google Shape;42;g354d07319e6_0_38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g354d07319e6_0_38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g354d07319e6_0_38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" name="Google Shape;45;g354d07319e6_0_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" name="Google Shape;46;g354d07319e6_0_38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47" name="Google Shape;47;g354d07319e6_0_38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Google Shape;48;g354d07319e6_0_38"/>
            <p:cNvPicPr preferRelativeResize="0"/>
            <p:nvPr/>
          </p:nvPicPr>
          <p:blipFill rotWithShape="1">
            <a:blip r:embed="rId5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Google Shape;49;g354d07319e6_0_38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" name="Google Shape;50;g354d07319e6_0_38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" name="Google Shape;51;g354d07319e6_0_38"/>
            <p:cNvPicPr preferRelativeResize="0"/>
            <p:nvPr/>
          </p:nvPicPr>
          <p:blipFill rotWithShape="1">
            <a:blip r:embed="rId8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2" name="Google Shape;52;g354d07319e6_0_38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3" name="Google Shape;53;g354d07319e6_0_38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" name="Google Shape;54;g354d07319e6_0_38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" name="Google Shape;55;g354d07319e6_0_38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56;g354d07319e6_0_38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5774538e26_0_63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2" name="Google Shape;62;g35774538e26_0_63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g35774538e26_0_63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g35774538e26_0_63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" name="Google Shape;65;g35774538e26_0_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6" name="Google Shape;66;g35774538e26_0_63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67" name="Google Shape;67;g35774538e26_0_6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" name="Google Shape;68;g35774538e26_0_63"/>
            <p:cNvPicPr preferRelativeResize="0"/>
            <p:nvPr/>
          </p:nvPicPr>
          <p:blipFill rotWithShape="1">
            <a:blip r:embed="rId5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" name="Google Shape;69;g35774538e26_0_6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" name="Google Shape;70;g35774538e26_0_63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Google Shape;71;g35774538e26_0_63"/>
            <p:cNvPicPr preferRelativeResize="0"/>
            <p:nvPr/>
          </p:nvPicPr>
          <p:blipFill rotWithShape="1">
            <a:blip r:embed="rId8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Google Shape;72;g35774538e26_0_63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73;g35774538e26_0_63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Google Shape;74;g35774538e26_0_63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" name="Google Shape;75;g35774538e26_0_63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" name="Google Shape;76;g35774538e26_0_63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5774538e26_0_6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g35774538e26_0_6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48235"/>
          </a:srgb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3"/>
          <p:cNvSpPr/>
          <p:nvPr/>
        </p:nvSpPr>
        <p:spPr>
          <a:xfrm>
            <a:off x="0" y="0"/>
            <a:ext cx="12192000" cy="7975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" name="Google Shape;36;p1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5774538e26_0_57"/>
          <p:cNvSpPr/>
          <p:nvPr/>
        </p:nvSpPr>
        <p:spPr>
          <a:xfrm>
            <a:off x="0" y="0"/>
            <a:ext cx="12192000" cy="79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" name="Google Shape;59;g35774538e26_0_5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tinker-project.eu/elearning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5" Type="http://schemas.openxmlformats.org/officeDocument/2006/relationships/hyperlink" Target="https://creativecommons.org/licenses/by-nc-nd/4.0/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444"/>
              <a:buFont typeface="Calibri"/>
              <a:buNone/>
            </a:pPr>
            <a:r>
              <a:rPr lang="hr-HR" noProof="0" dirty="0"/>
              <a:t>WP3: Obučavanje učitelja za autentično i rodno uključivo informatičko obrazovanje</a:t>
            </a:r>
          </a:p>
        </p:txBody>
      </p:sp>
      <p:sp>
        <p:nvSpPr>
          <p:cNvPr id="85" name="Google Shape;85;p3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hr-HR" noProof="0" dirty="0"/>
              <a:t>TINKER trening za učitelje koji poučavaju učenike starosti 12 </a:t>
            </a:r>
            <a:r>
              <a:rPr lang="hr-HR" noProof="0"/>
              <a:t>do 14 </a:t>
            </a:r>
            <a:r>
              <a:rPr lang="hr-HR" noProof="0" dirty="0"/>
              <a:t>godina</a:t>
            </a:r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>
              <a:buSzPct val="62500"/>
            </a:pPr>
            <a:r>
              <a:rPr lang="hr-HR" noProof="0" dirty="0"/>
              <a:t>Modul 5: Vrednovanje nastavnih strategija i oblika vrednovanja u osnovnoškolskom informatičkom obrazovanju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500"/>
              <a:buFont typeface="Calibri"/>
              <a:buNone/>
            </a:pPr>
            <a:endParaRPr lang="hr-HR" noProof="0" dirty="0"/>
          </a:p>
        </p:txBody>
      </p:sp>
      <p:sp>
        <p:nvSpPr>
          <p:cNvPr id="91" name="Google Shape;91;p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hr-HR" noProof="0" dirty="0"/>
              <a:t>Cjelina 5.3: Studija slučaja – Vrednovanje</a:t>
            </a:r>
            <a:br>
              <a:rPr lang="hr-HR" noProof="0" dirty="0"/>
            </a:br>
            <a:r>
              <a:rPr lang="hr-HR" noProof="0" dirty="0"/>
              <a:t>utjecaja autentičnog učenja u učionici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Ishodi učenja</a:t>
            </a:r>
          </a:p>
        </p:txBody>
      </p:sp>
      <p:sp>
        <p:nvSpPr>
          <p:cNvPr id="97" name="Google Shape;97;p5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/>
            <a:r>
              <a:rPr lang="hr-HR" noProof="0" dirty="0"/>
              <a:t>Do kraja ove cjeline učitelji će moći:</a:t>
            </a:r>
            <a:br>
              <a:rPr lang="hr-HR" noProof="0" dirty="0"/>
            </a:br>
            <a:endParaRPr lang="hr-HR" noProof="0" dirty="0"/>
          </a:p>
          <a:p>
            <a:pPr marL="9144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Analizirati scenarije autentičnog učenja</a:t>
            </a:r>
            <a:br>
              <a:rPr lang="hr-HR" noProof="0" dirty="0"/>
            </a:br>
            <a:endParaRPr lang="hr-HR" noProof="0" dirty="0"/>
          </a:p>
          <a:p>
            <a:pPr marL="9144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Kritički se osvrnuti na primjere scenarija autentičnog učenja uz navođenje primjera učinkovitih i neučinkovitih praksi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48858fd4f9_0_7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Sadržaj</a:t>
            </a:r>
          </a:p>
        </p:txBody>
      </p:sp>
      <p:sp>
        <p:nvSpPr>
          <p:cNvPr id="103" name="Google Shape;103;g348858fd4f9_0_77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1 - Naslov WP-a</a:t>
            </a:r>
          </a:p>
          <a:p>
            <a:pPr marL="571500" lvl="0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2 - Naziv cjeline</a:t>
            </a:r>
          </a:p>
          <a:p>
            <a:pPr marL="571500" lvl="0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3 - Ishodi učenja</a:t>
            </a:r>
          </a:p>
          <a:p>
            <a:pPr marL="571500" lvl="0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4 - Sadržaj</a:t>
            </a:r>
          </a:p>
          <a:p>
            <a:pPr marL="571500" lvl="0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5 - #1 Grupna aktivnost - praktična vježba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436002c3ce_0_68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hr-HR" noProof="0" dirty="0"/>
              <a:t>#1 Grupna aktivnost - praktična vježba</a:t>
            </a:r>
          </a:p>
        </p:txBody>
      </p:sp>
      <p:sp>
        <p:nvSpPr>
          <p:cNvPr id="110" name="Google Shape;110;g3436002c3ce_0_68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Pročitajte ponuđeni scenarij</a:t>
            </a:r>
            <a:br>
              <a:rPr lang="hr-HR" noProof="0" dirty="0"/>
            </a:br>
            <a:endParaRPr lang="hr-HR" noProof="0" dirty="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Slijedite upute u scenarijima: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Navedite barem 4 moguća poboljšanja / propuštene prilike za uključivanje učenika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Povežite svako poboljšanje / propuštenu priliku s odgovarajućim TINKER principom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Predložite barem 4 poboljšanja kako biste redizajnirali i poboljšali nastavnu cjelinu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Razmislite o mjerenju angažmana učenika:</a:t>
            </a:r>
          </a:p>
          <a:p>
            <a:pPr marL="1371600" lvl="2" indent="-32003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Kako se mogao mjeriti angažman učenika tijekom izvođenja zadatka?</a:t>
            </a:r>
          </a:p>
          <a:p>
            <a:pPr marL="1371600" lvl="2" indent="-32003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Koji su se alati ili strategije mogli koristiti?</a:t>
            </a:r>
            <a:br>
              <a:rPr lang="hr-HR" noProof="0" dirty="0"/>
            </a:br>
            <a:endParaRPr lang="hr-HR" noProof="0" dirty="0"/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endParaRPr lang="hr-HR" noProof="0" dirty="0"/>
          </a:p>
        </p:txBody>
      </p:sp>
      <p:pic>
        <p:nvPicPr>
          <p:cNvPr id="111" name="Google Shape;111;g3436002c3ce_0_68" descr="Slika na kojoj se prikazuje namještaj, odijevanje, crtić, ilustracija&#10;&#10;Sadržaj koji je generirala umjetna inteligencija možda nije točan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15047" y="3896437"/>
            <a:ext cx="2993365" cy="29933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oogle Shape;116;g35774538e26_0_40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117" name="Google Shape;117;g35774538e26_0_4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" name="Google Shape;118;g35774538e26_0_40"/>
            <p:cNvPicPr preferRelativeResize="0"/>
            <p:nvPr/>
          </p:nvPicPr>
          <p:blipFill rotWithShape="1">
            <a:blip r:embed="rId4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" name="Google Shape;119;g35774538e26_0_4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" name="Google Shape;120;g35774538e26_0_4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Google Shape;121;g35774538e26_0_40"/>
            <p:cNvPicPr preferRelativeResize="0"/>
            <p:nvPr/>
          </p:nvPicPr>
          <p:blipFill rotWithShape="1">
            <a:blip r:embed="rId7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" name="Google Shape;122;g35774538e26_0_40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" name="Google Shape;123;g35774538e26_0_4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" name="Google Shape;124;g35774538e26_0_4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" name="Google Shape;125;g35774538e26_0_4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" name="Google Shape;126;g35774538e26_0_40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7" name="Google Shape;127;g35774538e26_0_40"/>
          <p:cNvSpPr txBox="1"/>
          <p:nvPr/>
        </p:nvSpPr>
        <p:spPr>
          <a:xfrm>
            <a:off x="3324150" y="2453100"/>
            <a:ext cx="31737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hr-HR" sz="1100" b="0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Dostupno na </a:t>
            </a:r>
            <a:r>
              <a:rPr lang="hr-HR" sz="1100" b="0" i="0" u="sng" strike="noStrike" cap="none" noProof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https://tinker-project.eu/elearning/</a:t>
            </a:r>
            <a:endParaRPr lang="hr-HR" sz="1100" b="0" i="0" u="none" strike="noStrike" cap="none" noProof="0" dirty="0">
              <a:solidFill>
                <a:srgbClr val="16C45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8" name="Google Shape;128;g35774538e26_0_4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222188" y="3563650"/>
            <a:ext cx="1171575" cy="409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g35774538e26_0_40"/>
          <p:cNvSpPr txBox="1"/>
          <p:nvPr/>
        </p:nvSpPr>
        <p:spPr>
          <a:xfrm>
            <a:off x="1646350" y="2994850"/>
            <a:ext cx="5987700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60045" marR="0" lvl="0" indent="1904" algn="ctr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hr-HR" sz="1200" b="1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Ova publikacija je licencirana pod međunarodnom licencom </a:t>
            </a:r>
            <a:r>
              <a:rPr lang="hr-HR" sz="1200" b="1" i="1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Creative </a:t>
            </a:r>
            <a:r>
              <a:rPr lang="hr-HR" sz="1200" b="1" i="1" u="none" strike="noStrike" cap="none" noProof="0" dirty="0" err="1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Commons</a:t>
            </a:r>
            <a:r>
              <a:rPr lang="hr-HR" sz="1200" b="1" i="1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 Imenovanje autora-Nekomercijalno-Bez prerada 4.0 ( </a:t>
            </a:r>
            <a:r>
              <a:rPr lang="hr-HR" sz="1200" b="1" i="0" u="sng" strike="noStrike" cap="none" noProof="0" dirty="0">
                <a:solidFill>
                  <a:srgbClr val="16C45B"/>
                </a:solidFill>
                <a:latin typeface="Calibri"/>
                <a:ea typeface="Calibri"/>
                <a:cs typeface="Calibri"/>
                <a:sym typeface="Calibri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 4.0 </a:t>
            </a:r>
            <a:r>
              <a:rPr lang="hr-HR" sz="1200" b="1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lang="hr-HR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RDET Course template - Cover pag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323</Words>
  <Application>Microsoft Office PowerPoint</Application>
  <PresentationFormat>Widescreen</PresentationFormat>
  <Paragraphs>29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CARDET Course template - Cover page</vt:lpstr>
      <vt:lpstr>CARDET Course template</vt:lpstr>
      <vt:lpstr>CARDET Course template</vt:lpstr>
      <vt:lpstr>WP3: Obučavanje učitelja za autentično i rodno uključivo informatičko obrazovanje</vt:lpstr>
      <vt:lpstr>Modul 5: Vrednovanje nastavnih strategija i oblika vrednovanja u osnovnoškolskom informatičkom obrazovanju </vt:lpstr>
      <vt:lpstr>Ishodi učenja</vt:lpstr>
      <vt:lpstr>Sadržaj</vt:lpstr>
      <vt:lpstr>#1 Grupna aktivnost - praktična vježba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2Fast4u</dc:creator>
  <cp:lastModifiedBy>Juraj Petrović</cp:lastModifiedBy>
  <cp:revision>1</cp:revision>
  <dcterms:created xsi:type="dcterms:W3CDTF">2014-07-11T09:12:14Z</dcterms:created>
  <dcterms:modified xsi:type="dcterms:W3CDTF">2025-07-22T12:40:24Z</dcterms:modified>
</cp:coreProperties>
</file>